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1" r:id="rId2"/>
    <p:sldId id="282" r:id="rId3"/>
    <p:sldId id="283" r:id="rId4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5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5" autoAdjust="0"/>
    <p:restoredTop sz="94660"/>
  </p:normalViewPr>
  <p:slideViewPr>
    <p:cSldViewPr snapToGrid="0">
      <p:cViewPr varScale="1">
        <p:scale>
          <a:sx n="79" d="100"/>
          <a:sy n="79" d="100"/>
        </p:scale>
        <p:origin x="326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95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79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3930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521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7065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6208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593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675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17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058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4322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E65F3-F3A0-4EE9-9234-B9EB956DABC4}" type="datetimeFigureOut">
              <a:rPr lang="zh-TW" altLang="en-US" smtClean="0"/>
              <a:t>2025/7/18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6F74-6B3C-485C-A166-8FE114E31E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7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18127" y="1696479"/>
            <a:ext cx="5499225" cy="706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國立臺灣科技大學 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數位學習與教育研究所 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聘函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兹敦聘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教授兼任本所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學年度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學期碩士生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碩士學位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口試委員</a:t>
            </a: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中華民國</a:t>
            </a:r>
            <a:r>
              <a:rPr lang="en-US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zh-TW" altLang="zh-TW" sz="1234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8214E5B2-F884-424F-8534-D3E7FF48B7CB}"/>
              </a:ext>
            </a:extLst>
          </p:cNvPr>
          <p:cNvSpPr txBox="1"/>
          <p:nvPr/>
        </p:nvSpPr>
        <p:spPr>
          <a:xfrm>
            <a:off x="2123329" y="4949933"/>
            <a:ext cx="2519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>
                <a:solidFill>
                  <a:srgbClr val="1545B9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陳秀玲</a:t>
            </a:r>
            <a:endParaRPr lang="zh-TW" altLang="en-US" sz="1200" dirty="0">
              <a:solidFill>
                <a:srgbClr val="1545B9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E66994F-E717-4039-B61B-2B5906F56DA1}"/>
              </a:ext>
            </a:extLst>
          </p:cNvPr>
          <p:cNvSpPr/>
          <p:nvPr/>
        </p:nvSpPr>
        <p:spPr>
          <a:xfrm>
            <a:off x="1387583" y="529131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1545B9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所 長</a:t>
            </a:r>
          </a:p>
        </p:txBody>
      </p:sp>
    </p:spTree>
    <p:extLst>
      <p:ext uri="{BB962C8B-B14F-4D97-AF65-F5344CB8AC3E}">
        <p14:creationId xmlns:p14="http://schemas.microsoft.com/office/powerpoint/2010/main" val="252587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5FFB3E-A123-0A66-697B-747B18C440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14938253-B5E3-028D-BBC0-CBAA63F01216}"/>
              </a:ext>
            </a:extLst>
          </p:cNvPr>
          <p:cNvSpPr/>
          <p:nvPr/>
        </p:nvSpPr>
        <p:spPr>
          <a:xfrm>
            <a:off x="718127" y="1696479"/>
            <a:ext cx="5499225" cy="706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國立臺灣科技大學 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數位學習與教育研究所 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聘函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兹敦聘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教授兼任本所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學年度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學期碩士生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碩士學位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口試委員</a:t>
            </a: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中華民國</a:t>
            </a:r>
            <a:r>
              <a:rPr lang="en-US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zh-TW" altLang="zh-TW" sz="1234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3583444A-7304-1EE3-14C7-18C4C23FECB7}"/>
              </a:ext>
            </a:extLst>
          </p:cNvPr>
          <p:cNvSpPr txBox="1"/>
          <p:nvPr/>
        </p:nvSpPr>
        <p:spPr>
          <a:xfrm>
            <a:off x="2123329" y="4949933"/>
            <a:ext cx="2519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>
                <a:solidFill>
                  <a:srgbClr val="1545B9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陳秀玲</a:t>
            </a:r>
            <a:endParaRPr lang="zh-TW" altLang="en-US" sz="1200" dirty="0">
              <a:solidFill>
                <a:srgbClr val="1545B9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DD6C3A9-6270-647D-8A93-DFD172A07FB2}"/>
              </a:ext>
            </a:extLst>
          </p:cNvPr>
          <p:cNvSpPr/>
          <p:nvPr/>
        </p:nvSpPr>
        <p:spPr>
          <a:xfrm>
            <a:off x="1387583" y="529131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1545B9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所 長</a:t>
            </a:r>
          </a:p>
        </p:txBody>
      </p:sp>
    </p:spTree>
    <p:extLst>
      <p:ext uri="{BB962C8B-B14F-4D97-AF65-F5344CB8AC3E}">
        <p14:creationId xmlns:p14="http://schemas.microsoft.com/office/powerpoint/2010/main" val="393070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ED9D5-2352-9023-A72E-7CA7099DF5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C542E4B9-ED45-638F-A8EC-2F51E55894F2}"/>
              </a:ext>
            </a:extLst>
          </p:cNvPr>
          <p:cNvSpPr/>
          <p:nvPr/>
        </p:nvSpPr>
        <p:spPr>
          <a:xfrm>
            <a:off x="718127" y="1696479"/>
            <a:ext cx="5499225" cy="706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國立臺灣科技大學 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數位學習與教育研究所 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r>
              <a:rPr lang="zh-TW" altLang="zh-TW" sz="2400" b="1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聘函</a:t>
            </a:r>
            <a:endParaRPr lang="en-US" altLang="zh-TW" sz="2400" b="1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新細明體" panose="02020500000000000000" pitchFamily="18" charset="-12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        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兹敦聘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教授兼任本所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113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學年度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第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學期碩士生</a:t>
            </a:r>
            <a:r>
              <a:rPr lang="en-US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之</a:t>
            </a:r>
            <a:r>
              <a:rPr lang="zh-TW" altLang="en-US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碩士學位</a:t>
            </a:r>
            <a:r>
              <a:rPr lang="zh-TW" altLang="zh-TW" sz="2400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口試委員</a:t>
            </a: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endParaRPr lang="zh-TW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r>
              <a:rPr lang="en-US" altLang="zh-TW" sz="2113" kern="100" dirty="0">
                <a:solidFill>
                  <a:prstClr val="black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defTabSz="1073025">
              <a:defRPr/>
            </a:pPr>
            <a:endParaRPr lang="en-US" altLang="zh-TW" sz="1234" kern="100" dirty="0">
              <a:solidFill>
                <a:prstClr val="black"/>
              </a:solidFill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endParaRPr lang="en-US" altLang="zh-TW" sz="2113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dist" defTabSz="1073025">
              <a:defRPr/>
            </a:pP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中華民國</a:t>
            </a:r>
            <a:r>
              <a:rPr lang="en-US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XXX</a:t>
            </a: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XX</a:t>
            </a:r>
            <a:r>
              <a:rPr lang="zh-TW" altLang="zh-TW" sz="2113" kern="1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月</a:t>
            </a:r>
            <a:endParaRPr lang="zh-TW" altLang="zh-TW" sz="1234" kern="1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8FF0A3E-3770-7A87-CC9D-B68C7E591C15}"/>
              </a:ext>
            </a:extLst>
          </p:cNvPr>
          <p:cNvSpPr txBox="1"/>
          <p:nvPr/>
        </p:nvSpPr>
        <p:spPr>
          <a:xfrm>
            <a:off x="2123329" y="4949933"/>
            <a:ext cx="2519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5400" dirty="0">
                <a:solidFill>
                  <a:srgbClr val="1545B9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陳秀玲</a:t>
            </a:r>
            <a:endParaRPr lang="zh-TW" altLang="en-US" sz="1200" dirty="0">
              <a:solidFill>
                <a:srgbClr val="1545B9"/>
              </a:solidFill>
              <a:latin typeface="華康正顏楷體W5" panose="03000509000000000000" pitchFamily="65" charset="-120"/>
              <a:ea typeface="華康正顏楷體W5" panose="03000509000000000000" pitchFamily="65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D51CEAFC-F2A4-76A5-CD16-3E675F688359}"/>
              </a:ext>
            </a:extLst>
          </p:cNvPr>
          <p:cNvSpPr/>
          <p:nvPr/>
        </p:nvSpPr>
        <p:spPr>
          <a:xfrm>
            <a:off x="1387583" y="5291312"/>
            <a:ext cx="7617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solidFill>
                  <a:srgbClr val="1545B9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所 長</a:t>
            </a:r>
          </a:p>
        </p:txBody>
      </p:sp>
    </p:spTree>
    <p:extLst>
      <p:ext uri="{BB962C8B-B14F-4D97-AF65-F5344CB8AC3E}">
        <p14:creationId xmlns:p14="http://schemas.microsoft.com/office/powerpoint/2010/main" val="547123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147</Words>
  <Application>Microsoft Office PowerPoint</Application>
  <PresentationFormat>A4 紙張 (210x297 公釐)</PresentationFormat>
  <Paragraphs>69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華康正顏楷體W5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梅伶</dc:creator>
  <cp:lastModifiedBy>欣怡 李</cp:lastModifiedBy>
  <cp:revision>59</cp:revision>
  <cp:lastPrinted>2025-07-03T08:43:00Z</cp:lastPrinted>
  <dcterms:created xsi:type="dcterms:W3CDTF">2022-12-01T02:31:24Z</dcterms:created>
  <dcterms:modified xsi:type="dcterms:W3CDTF">2025-07-18T02:20:19Z</dcterms:modified>
</cp:coreProperties>
</file>